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63305"/>
            <a:ext cx="18303001" cy="3831933"/>
            <a:chOff x="0" y="6463305"/>
            <a:chExt cx="18303001" cy="3831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63305"/>
              <a:ext cx="18303001" cy="38319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2068" y="2510587"/>
            <a:ext cx="7533333" cy="28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3015" y="1738174"/>
            <a:ext cx="4714286" cy="11809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301" y="7303532"/>
            <a:ext cx="3219048" cy="12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301" y="8071839"/>
            <a:ext cx="5095238" cy="12666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9258" y="514360"/>
            <a:ext cx="3819048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3350" y="899008"/>
            <a:ext cx="2676190" cy="8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3493" y="2004608"/>
            <a:ext cx="15545681" cy="8064322"/>
            <a:chOff x="2533493" y="2004608"/>
            <a:chExt cx="15545681" cy="8064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3493" y="2004608"/>
              <a:ext cx="15545681" cy="8064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8387" y="528129"/>
            <a:ext cx="3819048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1043" y="910476"/>
            <a:ext cx="3238095" cy="8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35527" y="1690640"/>
            <a:ext cx="11235870" cy="8412858"/>
            <a:chOff x="2835527" y="1690640"/>
            <a:chExt cx="11235870" cy="84128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5527" y="1690640"/>
              <a:ext cx="11235870" cy="8412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4" y="3957524"/>
            <a:ext cx="2571429" cy="29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1011" y="3976173"/>
            <a:ext cx="1923810" cy="12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1" y="4766872"/>
            <a:ext cx="3561905" cy="12666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435" y="969054"/>
            <a:ext cx="2190476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5570" y="1494922"/>
            <a:ext cx="3247619" cy="8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71256" y="2275086"/>
            <a:ext cx="13343201" cy="7488872"/>
            <a:chOff x="2471256" y="2275086"/>
            <a:chExt cx="13343201" cy="74888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1256" y="2275086"/>
              <a:ext cx="13343201" cy="7488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435" y="969054"/>
            <a:ext cx="2190476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5570" y="1494922"/>
            <a:ext cx="3485714" cy="8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70533" y="2275086"/>
            <a:ext cx="13344649" cy="7489684"/>
            <a:chOff x="2470533" y="2275086"/>
            <a:chExt cx="13344649" cy="74896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0533" y="2275086"/>
              <a:ext cx="13344649" cy="748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435" y="969054"/>
            <a:ext cx="2190476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5570" y="1494922"/>
            <a:ext cx="3657143" cy="8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3493" y="2275086"/>
            <a:ext cx="13561366" cy="7611317"/>
            <a:chOff x="2533493" y="2275086"/>
            <a:chExt cx="13561366" cy="76113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3493" y="2275086"/>
              <a:ext cx="13561366" cy="7611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435" y="969054"/>
            <a:ext cx="2190476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5570" y="1494922"/>
            <a:ext cx="3428571" cy="8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9822" y="6973363"/>
            <a:ext cx="6171429" cy="2777143"/>
            <a:chOff x="1569822" y="6973363"/>
            <a:chExt cx="6171429" cy="27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9822" y="6973363"/>
              <a:ext cx="6171429" cy="27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8911" y="6506708"/>
            <a:ext cx="1304762" cy="6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9822" y="3112943"/>
            <a:ext cx="6171429" cy="3132000"/>
            <a:chOff x="1569822" y="3112943"/>
            <a:chExt cx="6171429" cy="3132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822" y="3112943"/>
              <a:ext cx="6171429" cy="31320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2681" y="2658870"/>
            <a:ext cx="1295238" cy="6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75235" y="3112943"/>
            <a:ext cx="6171429" cy="3111998"/>
            <a:chOff x="10175235" y="3112943"/>
            <a:chExt cx="6171429" cy="31119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5235" y="3112943"/>
              <a:ext cx="6171429" cy="31119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8094" y="2658870"/>
            <a:ext cx="1523810" cy="6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20157" y="6973363"/>
            <a:ext cx="6171429" cy="1797429"/>
            <a:chOff x="10120157" y="6973363"/>
            <a:chExt cx="6171429" cy="1797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20157" y="6973363"/>
              <a:ext cx="6171429" cy="1797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63016" y="6479169"/>
            <a:ext cx="1333333" cy="60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435" y="969054"/>
            <a:ext cx="2190476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5570" y="1494922"/>
            <a:ext cx="3723810" cy="8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9552" y="3287454"/>
            <a:ext cx="7942322" cy="5397134"/>
            <a:chOff x="9459552" y="3287454"/>
            <a:chExt cx="7942322" cy="5397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9552" y="3287454"/>
              <a:ext cx="7942322" cy="5397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608" y="3287454"/>
            <a:ext cx="8088067" cy="5398785"/>
            <a:chOff x="718608" y="3287454"/>
            <a:chExt cx="8088067" cy="53987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08" y="3287454"/>
              <a:ext cx="8088067" cy="5398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435" y="969054"/>
            <a:ext cx="2190476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5570" y="1612713"/>
            <a:ext cx="4076190" cy="8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8608" y="3432018"/>
            <a:ext cx="8052477" cy="4952273"/>
            <a:chOff x="718608" y="3432018"/>
            <a:chExt cx="8052477" cy="4952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608" y="3432018"/>
              <a:ext cx="8052477" cy="4952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432018"/>
            <a:ext cx="7650230" cy="4953524"/>
            <a:chOff x="9142857" y="3432018"/>
            <a:chExt cx="7650230" cy="4953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432018"/>
              <a:ext cx="7650230" cy="4953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6703" y="3948158"/>
            <a:ext cx="3619048" cy="2419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5063" y="4818816"/>
            <a:ext cx="3390476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0605" y="4535600"/>
            <a:ext cx="1304173" cy="2697053"/>
            <a:chOff x="1440605" y="4535600"/>
            <a:chExt cx="1304173" cy="2697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605" y="4535600"/>
              <a:ext cx="1304173" cy="26970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7398" y="2073987"/>
            <a:ext cx="3533333" cy="1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4538" y="3191196"/>
            <a:ext cx="1510924" cy="65226"/>
            <a:chOff x="1944538" y="3191196"/>
            <a:chExt cx="1510924" cy="652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94307" y="3735598"/>
            <a:ext cx="1095238" cy="6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55476" y="4008714"/>
            <a:ext cx="2009524" cy="57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57143" y="10290857"/>
            <a:ext cx="6171429" cy="4104000"/>
            <a:chOff x="18857143" y="10290857"/>
            <a:chExt cx="6171429" cy="4104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57143" y="10290857"/>
              <a:ext cx="6171429" cy="4104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15966" y="5335734"/>
            <a:ext cx="7503721" cy="3477065"/>
            <a:chOff x="1915966" y="5335734"/>
            <a:chExt cx="7503721" cy="34770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5966" y="5335734"/>
              <a:ext cx="7503721" cy="3477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4" y="3957524"/>
            <a:ext cx="2571429" cy="29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1011" y="3976173"/>
            <a:ext cx="1923810" cy="12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1" y="4766872"/>
            <a:ext cx="3561905" cy="12666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435" y="969054"/>
            <a:ext cx="2142857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052" y="3097500"/>
            <a:ext cx="15647619" cy="54666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241" y="3525918"/>
            <a:ext cx="1047619" cy="48761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4" y="3957524"/>
            <a:ext cx="2571429" cy="29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1011" y="3976173"/>
            <a:ext cx="1457143" cy="12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1" y="4766872"/>
            <a:ext cx="3561905" cy="12666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62305" y="3795608"/>
            <a:ext cx="1335506" cy="1368723"/>
            <a:chOff x="7262305" y="3795608"/>
            <a:chExt cx="1335506" cy="136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2305" y="3795608"/>
              <a:ext cx="1335506" cy="13687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5187" y="3925225"/>
            <a:ext cx="4885714" cy="18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3236" y="1650667"/>
            <a:ext cx="3667486" cy="6984381"/>
            <a:chOff x="523236" y="1650667"/>
            <a:chExt cx="3667486" cy="6984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236" y="1650667"/>
              <a:ext cx="3667486" cy="6984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4" y="3957523"/>
            <a:ext cx="2571429" cy="29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1011" y="3976173"/>
            <a:ext cx="2428571" cy="12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1" y="4766872"/>
            <a:ext cx="3561905" cy="1266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92" y="1462604"/>
            <a:ext cx="2619048" cy="14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06242" y="4119925"/>
            <a:ext cx="1145978" cy="1174481"/>
            <a:chOff x="2306242" y="4119925"/>
            <a:chExt cx="1145978" cy="11744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6242" y="4119925"/>
              <a:ext cx="1145978" cy="11744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4947" y="4672881"/>
            <a:ext cx="7428571" cy="18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887000" y="9257143"/>
            <a:ext cx="4111714" cy="6171429"/>
            <a:chOff x="19887000" y="9257143"/>
            <a:chExt cx="411171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87000" y="9257143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4358" y="0"/>
            <a:ext cx="5591357" cy="10296491"/>
            <a:chOff x="12694358" y="0"/>
            <a:chExt cx="5591357" cy="10296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4358" y="0"/>
              <a:ext cx="5591357" cy="10296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92" y="1182497"/>
            <a:ext cx="2619048" cy="14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87000" y="9257143"/>
            <a:ext cx="4111714" cy="6171429"/>
            <a:chOff x="19887000" y="9257143"/>
            <a:chExt cx="4111714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87000" y="9257143"/>
              <a:ext cx="4111714" cy="6171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4122" y="1612713"/>
            <a:ext cx="2961905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56550" y="2716011"/>
            <a:ext cx="6110996" cy="3429797"/>
            <a:chOff x="1956550" y="2716011"/>
            <a:chExt cx="6110996" cy="34297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6550" y="2716011"/>
              <a:ext cx="6110996" cy="34297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56550" y="6384290"/>
            <a:ext cx="6110996" cy="3429797"/>
            <a:chOff x="1956550" y="6384290"/>
            <a:chExt cx="6110996" cy="34297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6550" y="6384290"/>
              <a:ext cx="6110996" cy="34297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5644" y="6384290"/>
            <a:ext cx="6114974" cy="3432029"/>
            <a:chOff x="10225644" y="6384290"/>
            <a:chExt cx="6114974" cy="3432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5644" y="6384290"/>
              <a:ext cx="6114974" cy="34320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6702" y="3915496"/>
            <a:ext cx="4542857" cy="1266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92" y="1182497"/>
            <a:ext cx="2619048" cy="14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87000" y="9257143"/>
            <a:ext cx="4111714" cy="6171429"/>
            <a:chOff x="19887000" y="9257143"/>
            <a:chExt cx="4111714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87000" y="9257143"/>
              <a:ext cx="4111714" cy="6171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4122" y="1612713"/>
            <a:ext cx="2561905" cy="8285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23916" y="3721116"/>
            <a:ext cx="6895238" cy="49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6050" y="2716011"/>
            <a:ext cx="6171429" cy="3463714"/>
            <a:chOff x="1626050" y="2716011"/>
            <a:chExt cx="6171429" cy="346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6050" y="2716011"/>
              <a:ext cx="6171429" cy="346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6050" y="6499139"/>
            <a:ext cx="6171429" cy="3463714"/>
            <a:chOff x="1626050" y="6499139"/>
            <a:chExt cx="6171429" cy="346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6050" y="6499139"/>
              <a:ext cx="6171429" cy="346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4" y="3957524"/>
            <a:ext cx="2571429" cy="29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1011" y="3976173"/>
            <a:ext cx="3504762" cy="12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1" y="4766872"/>
            <a:ext cx="3561905" cy="1266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1387" y="3760252"/>
            <a:ext cx="968894" cy="968894"/>
            <a:chOff x="1471387" y="3760252"/>
            <a:chExt cx="968894" cy="968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1387" y="3760252"/>
              <a:ext cx="968894" cy="9688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9258" y="1225763"/>
            <a:ext cx="4009524" cy="14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3910" y="4907791"/>
            <a:ext cx="1342857" cy="6285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8685" y="4071084"/>
            <a:ext cx="914286" cy="9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8852" y="3983091"/>
            <a:ext cx="619048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1387" y="5443482"/>
            <a:ext cx="968894" cy="968894"/>
            <a:chOff x="1471387" y="5443482"/>
            <a:chExt cx="968894" cy="9688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387" y="5443482"/>
              <a:ext cx="968894" cy="9688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3910" y="6591020"/>
            <a:ext cx="2380952" cy="6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8685" y="5754313"/>
            <a:ext cx="1952381" cy="9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8852" y="5666321"/>
            <a:ext cx="619048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1387" y="7119746"/>
            <a:ext cx="968894" cy="968894"/>
            <a:chOff x="1471387" y="7119746"/>
            <a:chExt cx="968894" cy="9688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87" y="7119746"/>
              <a:ext cx="968894" cy="9688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53910" y="8267284"/>
            <a:ext cx="1400000" cy="628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28685" y="7430577"/>
            <a:ext cx="2609524" cy="980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8852" y="7342585"/>
            <a:ext cx="619048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99349" y="3760252"/>
            <a:ext cx="970149" cy="970149"/>
            <a:chOff x="9099349" y="3760252"/>
            <a:chExt cx="970149" cy="9701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99349" y="3760252"/>
              <a:ext cx="970149" cy="9701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83463" y="4909336"/>
            <a:ext cx="4190476" cy="6285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30607" y="4071486"/>
            <a:ext cx="2638095" cy="980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27497" y="3983379"/>
            <a:ext cx="619048" cy="11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99349" y="5445661"/>
            <a:ext cx="970149" cy="970149"/>
            <a:chOff x="9099349" y="5445661"/>
            <a:chExt cx="970149" cy="9701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99349" y="5445661"/>
              <a:ext cx="970149" cy="97014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83463" y="6594746"/>
            <a:ext cx="1238095" cy="628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58146" y="5756896"/>
            <a:ext cx="1361905" cy="9809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27497" y="5668789"/>
            <a:ext cx="619048" cy="11333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99349" y="7124096"/>
            <a:ext cx="970149" cy="970149"/>
            <a:chOff x="9099349" y="7124096"/>
            <a:chExt cx="970149" cy="9701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99349" y="7124096"/>
              <a:ext cx="970149" cy="9701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83463" y="8273181"/>
            <a:ext cx="1600000" cy="6285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58146" y="7435331"/>
            <a:ext cx="4800000" cy="9809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627497" y="7347224"/>
            <a:ext cx="619048" cy="11333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869580" y="1612713"/>
            <a:ext cx="2066667" cy="828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147410"/>
            <a:ext cx="4895238" cy="5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9258" y="1225763"/>
            <a:ext cx="4009524" cy="14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9580" y="1612713"/>
            <a:ext cx="2066667" cy="8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2207" y="3175141"/>
            <a:ext cx="5615299" cy="3049168"/>
            <a:chOff x="332207" y="3175141"/>
            <a:chExt cx="5615299" cy="30491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207" y="3175141"/>
              <a:ext cx="5615299" cy="30491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6334" y="3175141"/>
            <a:ext cx="5633046" cy="3053333"/>
            <a:chOff x="6326334" y="3175141"/>
            <a:chExt cx="5633046" cy="305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6334" y="3175141"/>
              <a:ext cx="5633046" cy="305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8095" y="6929629"/>
            <a:ext cx="5606871" cy="3044591"/>
            <a:chOff x="6338095" y="6929629"/>
            <a:chExt cx="5606871" cy="30445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8095" y="6929629"/>
              <a:ext cx="5606871" cy="304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6998" y="3165617"/>
            <a:ext cx="5591602" cy="3041751"/>
            <a:chOff x="12316998" y="3165617"/>
            <a:chExt cx="5591602" cy="3041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16998" y="3165617"/>
              <a:ext cx="5591602" cy="3041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251" y="6901055"/>
            <a:ext cx="5619277" cy="3045869"/>
            <a:chOff x="335251" y="6901055"/>
            <a:chExt cx="5619277" cy="30458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251" y="6901055"/>
              <a:ext cx="5619277" cy="30458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93301" y="6927268"/>
            <a:ext cx="5625296" cy="3049981"/>
            <a:chOff x="12293301" y="6927268"/>
            <a:chExt cx="5625296" cy="30499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93301" y="6927268"/>
              <a:ext cx="5625296" cy="30499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8763" y="2588966"/>
            <a:ext cx="1533333" cy="6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36160" y="2588966"/>
            <a:ext cx="1009524" cy="600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69192" y="2639822"/>
            <a:ext cx="1171429" cy="600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1225" y="6324404"/>
            <a:ext cx="1447619" cy="6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80954" y="6352978"/>
            <a:ext cx="1895238" cy="6000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36160" y="6350617"/>
            <a:ext cx="1695238" cy="60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2020-06-12T09:49:30Z</dcterms:created>
  <dcterms:modified xsi:type="dcterms:W3CDTF">2020-06-12T09:49:30Z</dcterms:modified>
</cp:coreProperties>
</file>